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18288000" cy="10287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0"/>
  </p:normalViewPr>
  <p:slideViewPr>
    <p:cSldViewPr>
      <p:cViewPr varScale="1">
        <p:scale>
          <a:sx n="61" d="100"/>
          <a:sy n="61" d="100"/>
        </p:scale>
        <p:origin x="864" y="20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8288000" cy="10286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50" b="1" i="0">
                <a:solidFill>
                  <a:schemeClr val="bg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50" b="1" i="0">
                <a:solidFill>
                  <a:schemeClr val="bg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50" b="1" i="0">
                <a:solidFill>
                  <a:schemeClr val="bg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‹n.º›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212631" y="789070"/>
            <a:ext cx="5862736" cy="9169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50" b="1" i="0">
                <a:solidFill>
                  <a:schemeClr val="bg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‹n.º›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6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356821" y="3848100"/>
            <a:ext cx="14239875" cy="2057400"/>
          </a:xfrm>
          <a:prstGeom prst="rect">
            <a:avLst/>
          </a:prstGeom>
          <a:ln w="76200">
            <a:solidFill>
              <a:srgbClr val="000000"/>
            </a:solidFill>
          </a:ln>
        </p:spPr>
        <p:txBody>
          <a:bodyPr vert="horz" wrap="square" lIns="0" tIns="292735" rIns="0" bIns="0" rtlCol="0">
            <a:spAutoFit/>
          </a:bodyPr>
          <a:lstStyle/>
          <a:p>
            <a:pPr marL="4050029" marR="719455" indent="-3140075">
              <a:lnSpc>
                <a:spcPts val="6600"/>
              </a:lnSpc>
              <a:spcBef>
                <a:spcPts val="2305"/>
              </a:spcBef>
              <a:tabLst>
                <a:tab pos="6664959" algn="l"/>
                <a:tab pos="7701280" algn="l"/>
              </a:tabLst>
            </a:pPr>
            <a:r>
              <a:rPr spc="-420" dirty="0">
                <a:solidFill>
                  <a:srgbClr val="000000"/>
                </a:solidFill>
              </a:rPr>
              <a:t>T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spc="-400" dirty="0">
                <a:solidFill>
                  <a:srgbClr val="000000"/>
                </a:solidFill>
              </a:rPr>
              <a:t>O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spc="-150" dirty="0">
                <a:solidFill>
                  <a:srgbClr val="000000"/>
                </a:solidFill>
              </a:rPr>
              <a:t>R</a:t>
            </a:r>
            <a:r>
              <a:rPr spc="-695" dirty="0">
                <a:solidFill>
                  <a:srgbClr val="000000"/>
                </a:solidFill>
              </a:rPr>
              <a:t> </a:t>
            </a:r>
            <a:r>
              <a:rPr spc="-35" dirty="0">
                <a:solidFill>
                  <a:srgbClr val="000000"/>
                </a:solidFill>
              </a:rPr>
              <a:t>N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spc="-380" dirty="0">
                <a:solidFill>
                  <a:srgbClr val="000000"/>
                </a:solidFill>
              </a:rPr>
              <a:t>A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spc="-35" dirty="0">
                <a:solidFill>
                  <a:srgbClr val="000000"/>
                </a:solidFill>
              </a:rPr>
              <a:t>N</a:t>
            </a:r>
            <a:r>
              <a:rPr spc="-695" dirty="0">
                <a:solidFill>
                  <a:srgbClr val="000000"/>
                </a:solidFill>
              </a:rPr>
              <a:t> </a:t>
            </a:r>
            <a:r>
              <a:rPr spc="-455" dirty="0">
                <a:solidFill>
                  <a:srgbClr val="000000"/>
                </a:solidFill>
              </a:rPr>
              <a:t>D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spc="-400" dirty="0">
                <a:solidFill>
                  <a:srgbClr val="000000"/>
                </a:solidFill>
              </a:rPr>
              <a:t>O	O	</a:t>
            </a:r>
            <a:r>
              <a:rPr spc="240" dirty="0">
                <a:solidFill>
                  <a:srgbClr val="000000"/>
                </a:solidFill>
              </a:rPr>
              <a:t>S </a:t>
            </a:r>
            <a:r>
              <a:rPr spc="-380" dirty="0">
                <a:solidFill>
                  <a:srgbClr val="000000"/>
                </a:solidFill>
              </a:rPr>
              <a:t>A </a:t>
            </a:r>
            <a:r>
              <a:rPr spc="75" dirty="0">
                <a:solidFill>
                  <a:srgbClr val="000000"/>
                </a:solidFill>
              </a:rPr>
              <a:t>U </a:t>
            </a:r>
            <a:r>
              <a:rPr spc="-455" dirty="0">
                <a:solidFill>
                  <a:srgbClr val="000000"/>
                </a:solidFill>
              </a:rPr>
              <a:t>D </a:t>
            </a:r>
            <a:r>
              <a:rPr spc="-380" dirty="0">
                <a:solidFill>
                  <a:srgbClr val="000000"/>
                </a:solidFill>
              </a:rPr>
              <a:t>Á </a:t>
            </a:r>
            <a:r>
              <a:rPr spc="-135" dirty="0">
                <a:solidFill>
                  <a:srgbClr val="000000"/>
                </a:solidFill>
              </a:rPr>
              <a:t>V </a:t>
            </a:r>
            <a:r>
              <a:rPr dirty="0" smtClean="0">
                <a:solidFill>
                  <a:srgbClr val="000000"/>
                </a:solidFill>
              </a:rPr>
              <a:t>E</a:t>
            </a:r>
            <a:r>
              <a:rPr lang="pt-BR" dirty="0" smtClean="0">
                <a:solidFill>
                  <a:srgbClr val="000000"/>
                </a:solidFill>
              </a:rPr>
              <a:t> </a:t>
            </a:r>
            <a:r>
              <a:rPr spc="10" dirty="0" smtClean="0">
                <a:solidFill>
                  <a:srgbClr val="000000"/>
                </a:solidFill>
              </a:rPr>
              <a:t>L</a:t>
            </a:r>
            <a:r>
              <a:rPr dirty="0" smtClean="0">
                <a:solidFill>
                  <a:srgbClr val="000000"/>
                </a:solidFill>
              </a:rPr>
              <a:t> </a:t>
            </a:r>
            <a:r>
              <a:rPr spc="-380" dirty="0">
                <a:solidFill>
                  <a:srgbClr val="000000"/>
                </a:solidFill>
              </a:rPr>
              <a:t>A</a:t>
            </a:r>
            <a:r>
              <a:rPr spc="-705" dirty="0">
                <a:solidFill>
                  <a:srgbClr val="000000"/>
                </a:solidFill>
              </a:rPr>
              <a:t> </a:t>
            </a:r>
            <a:r>
              <a:rPr spc="-160" dirty="0">
                <a:solidFill>
                  <a:srgbClr val="000000"/>
                </a:solidFill>
              </a:rPr>
              <a:t>C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E</a:t>
            </a:r>
            <a:r>
              <a:rPr spc="-705" dirty="0">
                <a:solidFill>
                  <a:srgbClr val="000000"/>
                </a:solidFill>
              </a:rPr>
              <a:t> </a:t>
            </a:r>
            <a:r>
              <a:rPr spc="240" dirty="0">
                <a:solidFill>
                  <a:srgbClr val="000000"/>
                </a:solidFill>
              </a:rPr>
              <a:t>S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spc="240" dirty="0">
                <a:solidFill>
                  <a:srgbClr val="000000"/>
                </a:solidFill>
              </a:rPr>
              <a:t>S</a:t>
            </a:r>
            <a:r>
              <a:rPr spc="-705" dirty="0">
                <a:solidFill>
                  <a:srgbClr val="000000"/>
                </a:solidFill>
              </a:rPr>
              <a:t> </a:t>
            </a:r>
            <a:r>
              <a:rPr spc="-270" dirty="0">
                <a:solidFill>
                  <a:srgbClr val="000000"/>
                </a:solidFill>
              </a:rPr>
              <a:t>Í</a:t>
            </a:r>
            <a:r>
              <a:rPr spc="-705" dirty="0">
                <a:solidFill>
                  <a:srgbClr val="000000"/>
                </a:solidFill>
              </a:rPr>
              <a:t> </a:t>
            </a:r>
            <a:r>
              <a:rPr spc="-135" dirty="0">
                <a:solidFill>
                  <a:srgbClr val="000000"/>
                </a:solidFill>
              </a:rPr>
              <a:t>V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E</a:t>
            </a:r>
            <a:r>
              <a:rPr spc="-705" dirty="0">
                <a:solidFill>
                  <a:srgbClr val="000000"/>
                </a:solidFill>
              </a:rPr>
              <a:t> </a:t>
            </a:r>
            <a:r>
              <a:rPr spc="10" dirty="0">
                <a:solidFill>
                  <a:srgbClr val="000000"/>
                </a:solidFill>
              </a:rPr>
              <a:t>L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25864" y="9216097"/>
            <a:ext cx="6701790" cy="886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110"/>
              </a:lnSpc>
            </a:pPr>
            <a:r>
              <a:rPr sz="2650" b="1" spc="135" dirty="0">
                <a:solidFill>
                  <a:srgbClr val="FFFFFF"/>
                </a:solidFill>
                <a:latin typeface="Lucida Sans"/>
                <a:cs typeface="Lucida Sans"/>
              </a:rPr>
              <a:t>BROTINHOS </a:t>
            </a:r>
            <a:r>
              <a:rPr sz="2650" b="1" spc="-80" dirty="0">
                <a:solidFill>
                  <a:srgbClr val="FFFFFF"/>
                </a:solidFill>
                <a:latin typeface="Lucida Sans"/>
                <a:cs typeface="Lucida Sans"/>
              </a:rPr>
              <a:t>DA </a:t>
            </a:r>
            <a:r>
              <a:rPr sz="2650" b="1" spc="55" dirty="0">
                <a:solidFill>
                  <a:srgbClr val="FFFFFF"/>
                </a:solidFill>
                <a:latin typeface="Lucida Sans"/>
                <a:cs typeface="Lucida Sans"/>
              </a:rPr>
              <a:t>MÃE</a:t>
            </a:r>
            <a:r>
              <a:rPr sz="2650" b="1" spc="-60" dirty="0">
                <a:solidFill>
                  <a:srgbClr val="FFFFFF"/>
                </a:solidFill>
                <a:latin typeface="Lucida Sans"/>
                <a:cs typeface="Lucida Sans"/>
              </a:rPr>
              <a:t> </a:t>
            </a:r>
            <a:r>
              <a:rPr sz="2650" b="1" spc="80" dirty="0">
                <a:solidFill>
                  <a:srgbClr val="FFFFFF"/>
                </a:solidFill>
                <a:latin typeface="Lucida Sans"/>
                <a:cs typeface="Lucida Sans"/>
              </a:rPr>
              <a:t>TERRA</a:t>
            </a:r>
            <a:endParaRPr sz="2650">
              <a:latin typeface="Lucida Sans"/>
              <a:cs typeface="Lucida Sans"/>
            </a:endParaRPr>
          </a:p>
          <a:p>
            <a:pPr algn="ctr">
              <a:lnSpc>
                <a:spcPct val="100000"/>
              </a:lnSpc>
              <a:spcBef>
                <a:spcPts val="495"/>
              </a:spcBef>
            </a:pPr>
            <a:r>
              <a:rPr sz="2650" b="1" spc="120" dirty="0">
                <a:solidFill>
                  <a:srgbClr val="FFFFFF"/>
                </a:solidFill>
                <a:latin typeface="Lucida Sans"/>
                <a:cs typeface="Lucida Sans"/>
              </a:rPr>
              <a:t>KEVIN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 </a:t>
            </a:r>
            <a:r>
              <a:rPr sz="2650" b="1" spc="125" dirty="0">
                <a:solidFill>
                  <a:srgbClr val="FFFFFF"/>
                </a:solidFill>
                <a:latin typeface="Lucida Sans"/>
                <a:cs typeface="Lucida Sans"/>
              </a:rPr>
              <a:t>THIELE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 </a:t>
            </a:r>
            <a:r>
              <a:rPr sz="2650" b="1" spc="155" dirty="0">
                <a:solidFill>
                  <a:srgbClr val="FFFFFF"/>
                </a:solidFill>
                <a:latin typeface="Lucida Sans"/>
                <a:cs typeface="Lucida Sans"/>
              </a:rPr>
              <a:t>VINICIUS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</a:t>
            </a:r>
            <a:r>
              <a:rPr sz="2650" b="1" spc="70" dirty="0">
                <a:solidFill>
                  <a:srgbClr val="FFFFFF"/>
                </a:solidFill>
                <a:latin typeface="Lucida Sans"/>
                <a:cs typeface="Lucida Sans"/>
              </a:rPr>
              <a:t> </a:t>
            </a:r>
            <a:r>
              <a:rPr sz="2650" b="1" spc="114" dirty="0">
                <a:solidFill>
                  <a:srgbClr val="FFFFFF"/>
                </a:solidFill>
                <a:latin typeface="Lucida Sans"/>
                <a:cs typeface="Lucida Sans"/>
              </a:rPr>
              <a:t>MURILO</a:t>
            </a:r>
            <a:endParaRPr sz="265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6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4375" y="581025"/>
            <a:ext cx="9248775" cy="1409700"/>
          </a:xfrm>
          <a:prstGeom prst="rect">
            <a:avLst/>
          </a:prstGeom>
          <a:ln w="76200">
            <a:solidFill>
              <a:srgbClr val="000000"/>
            </a:solidFill>
          </a:ln>
        </p:spPr>
        <p:txBody>
          <a:bodyPr vert="horz" wrap="square" lIns="0" tIns="220345" rIns="0" bIns="0" rtlCol="0">
            <a:spAutoFit/>
          </a:bodyPr>
          <a:lstStyle/>
          <a:p>
            <a:pPr marL="559435">
              <a:lnSpc>
                <a:spcPct val="100000"/>
              </a:lnSpc>
              <a:spcBef>
                <a:spcPts val="1735"/>
              </a:spcBef>
              <a:tabLst>
                <a:tab pos="4165600" algn="l"/>
              </a:tabLst>
            </a:pPr>
            <a:r>
              <a:rPr spc="-35" dirty="0">
                <a:solidFill>
                  <a:srgbClr val="000000"/>
                </a:solidFill>
              </a:rPr>
              <a:t>N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spc="-400" dirty="0">
                <a:solidFill>
                  <a:srgbClr val="000000"/>
                </a:solidFill>
              </a:rPr>
              <a:t>O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spc="240" dirty="0">
                <a:solidFill>
                  <a:srgbClr val="000000"/>
                </a:solidFill>
              </a:rPr>
              <a:t>S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spc="240" dirty="0">
                <a:solidFill>
                  <a:srgbClr val="000000"/>
                </a:solidFill>
              </a:rPr>
              <a:t>S</a:t>
            </a:r>
            <a:r>
              <a:rPr spc="-695" dirty="0">
                <a:solidFill>
                  <a:srgbClr val="000000"/>
                </a:solidFill>
              </a:rPr>
              <a:t> </a:t>
            </a:r>
            <a:r>
              <a:rPr spc="-380" dirty="0">
                <a:solidFill>
                  <a:srgbClr val="000000"/>
                </a:solidFill>
              </a:rPr>
              <a:t>A	</a:t>
            </a:r>
            <a:r>
              <a:rPr spc="55" dirty="0">
                <a:solidFill>
                  <a:srgbClr val="000000"/>
                </a:solidFill>
              </a:rPr>
              <a:t>P</a:t>
            </a:r>
            <a:r>
              <a:rPr spc="-71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E</a:t>
            </a:r>
            <a:r>
              <a:rPr spc="-710" dirty="0">
                <a:solidFill>
                  <a:srgbClr val="000000"/>
                </a:solidFill>
              </a:rPr>
              <a:t> </a:t>
            </a:r>
            <a:r>
              <a:rPr spc="-150" dirty="0">
                <a:solidFill>
                  <a:srgbClr val="000000"/>
                </a:solidFill>
              </a:rPr>
              <a:t>R</a:t>
            </a:r>
            <a:r>
              <a:rPr spc="-705" dirty="0">
                <a:solidFill>
                  <a:srgbClr val="000000"/>
                </a:solidFill>
              </a:rPr>
              <a:t> </a:t>
            </a:r>
            <a:r>
              <a:rPr spc="240" dirty="0">
                <a:solidFill>
                  <a:srgbClr val="000000"/>
                </a:solidFill>
              </a:rPr>
              <a:t>S</a:t>
            </a:r>
            <a:r>
              <a:rPr spc="-710" dirty="0">
                <a:solidFill>
                  <a:srgbClr val="000000"/>
                </a:solidFill>
              </a:rPr>
              <a:t> </a:t>
            </a:r>
            <a:r>
              <a:rPr spc="-400" dirty="0">
                <a:solidFill>
                  <a:srgbClr val="000000"/>
                </a:solidFill>
              </a:rPr>
              <a:t>O</a:t>
            </a:r>
            <a:r>
              <a:rPr spc="-710" dirty="0">
                <a:solidFill>
                  <a:srgbClr val="000000"/>
                </a:solidFill>
              </a:rPr>
              <a:t> </a:t>
            </a:r>
            <a:r>
              <a:rPr spc="-35" dirty="0">
                <a:solidFill>
                  <a:srgbClr val="000000"/>
                </a:solidFill>
              </a:rPr>
              <a:t>N</a:t>
            </a:r>
            <a:r>
              <a:rPr spc="-710" dirty="0">
                <a:solidFill>
                  <a:srgbClr val="000000"/>
                </a:solidFill>
              </a:rPr>
              <a:t> </a:t>
            </a:r>
            <a:r>
              <a:rPr spc="-380" dirty="0">
                <a:solidFill>
                  <a:srgbClr val="000000"/>
                </a:solidFill>
              </a:rPr>
              <a:t>A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25864" y="9216097"/>
            <a:ext cx="6701790" cy="886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110"/>
              </a:lnSpc>
            </a:pPr>
            <a:r>
              <a:rPr sz="2650" b="1" spc="135" dirty="0">
                <a:solidFill>
                  <a:srgbClr val="FFFFFF"/>
                </a:solidFill>
                <a:latin typeface="Lucida Sans"/>
                <a:cs typeface="Lucida Sans"/>
              </a:rPr>
              <a:t>BROTINHOS </a:t>
            </a:r>
            <a:r>
              <a:rPr sz="2650" b="1" spc="-80" dirty="0">
                <a:solidFill>
                  <a:srgbClr val="FFFFFF"/>
                </a:solidFill>
                <a:latin typeface="Lucida Sans"/>
                <a:cs typeface="Lucida Sans"/>
              </a:rPr>
              <a:t>DA </a:t>
            </a:r>
            <a:r>
              <a:rPr sz="2650" b="1" spc="55" dirty="0">
                <a:solidFill>
                  <a:srgbClr val="FFFFFF"/>
                </a:solidFill>
                <a:latin typeface="Lucida Sans"/>
                <a:cs typeface="Lucida Sans"/>
              </a:rPr>
              <a:t>MÃE</a:t>
            </a:r>
            <a:r>
              <a:rPr sz="2650" b="1" spc="-60" dirty="0">
                <a:solidFill>
                  <a:srgbClr val="FFFFFF"/>
                </a:solidFill>
                <a:latin typeface="Lucida Sans"/>
                <a:cs typeface="Lucida Sans"/>
              </a:rPr>
              <a:t> </a:t>
            </a:r>
            <a:r>
              <a:rPr sz="2650" b="1" spc="80" dirty="0">
                <a:solidFill>
                  <a:srgbClr val="FFFFFF"/>
                </a:solidFill>
                <a:latin typeface="Lucida Sans"/>
                <a:cs typeface="Lucida Sans"/>
              </a:rPr>
              <a:t>TERRA</a:t>
            </a:r>
            <a:endParaRPr sz="2650">
              <a:latin typeface="Lucida Sans"/>
              <a:cs typeface="Lucida Sans"/>
            </a:endParaRPr>
          </a:p>
          <a:p>
            <a:pPr algn="ctr">
              <a:lnSpc>
                <a:spcPct val="100000"/>
              </a:lnSpc>
              <a:spcBef>
                <a:spcPts val="495"/>
              </a:spcBef>
            </a:pPr>
            <a:r>
              <a:rPr sz="2650" b="1" spc="120" dirty="0">
                <a:solidFill>
                  <a:srgbClr val="FFFFFF"/>
                </a:solidFill>
                <a:latin typeface="Lucida Sans"/>
                <a:cs typeface="Lucida Sans"/>
              </a:rPr>
              <a:t>KEVIN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 </a:t>
            </a:r>
            <a:r>
              <a:rPr sz="2650" b="1" spc="125" dirty="0">
                <a:solidFill>
                  <a:srgbClr val="FFFFFF"/>
                </a:solidFill>
                <a:latin typeface="Lucida Sans"/>
                <a:cs typeface="Lucida Sans"/>
              </a:rPr>
              <a:t>THIELE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 </a:t>
            </a:r>
            <a:r>
              <a:rPr sz="2650" b="1" spc="155" dirty="0">
                <a:solidFill>
                  <a:srgbClr val="FFFFFF"/>
                </a:solidFill>
                <a:latin typeface="Lucida Sans"/>
                <a:cs typeface="Lucida Sans"/>
              </a:rPr>
              <a:t>VINICIUS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</a:t>
            </a:r>
            <a:r>
              <a:rPr sz="2650" b="1" spc="70" dirty="0">
                <a:solidFill>
                  <a:srgbClr val="FFFFFF"/>
                </a:solidFill>
                <a:latin typeface="Lucida Sans"/>
                <a:cs typeface="Lucida Sans"/>
              </a:rPr>
              <a:t> </a:t>
            </a:r>
            <a:r>
              <a:rPr sz="2650" b="1" spc="114" dirty="0">
                <a:solidFill>
                  <a:srgbClr val="FFFFFF"/>
                </a:solidFill>
                <a:latin typeface="Lucida Sans"/>
                <a:cs typeface="Lucida Sans"/>
              </a:rPr>
              <a:t>MURILO</a:t>
            </a:r>
            <a:endParaRPr sz="265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6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81375" y="581025"/>
            <a:ext cx="11153775" cy="1409700"/>
          </a:xfrm>
          <a:prstGeom prst="rect">
            <a:avLst/>
          </a:prstGeom>
          <a:ln w="76200">
            <a:solidFill>
              <a:srgbClr val="000000"/>
            </a:solidFill>
          </a:ln>
        </p:spPr>
        <p:txBody>
          <a:bodyPr vert="horz" wrap="square" lIns="0" tIns="220345" rIns="0" bIns="0" rtlCol="0">
            <a:spAutoFit/>
          </a:bodyPr>
          <a:lstStyle/>
          <a:p>
            <a:pPr marL="3269615">
              <a:lnSpc>
                <a:spcPct val="100000"/>
              </a:lnSpc>
              <a:spcBef>
                <a:spcPts val="1735"/>
              </a:spcBef>
            </a:pPr>
            <a:r>
              <a:rPr spc="240" dirty="0">
                <a:solidFill>
                  <a:srgbClr val="000000"/>
                </a:solidFill>
              </a:rPr>
              <a:t>S</a:t>
            </a:r>
            <a:r>
              <a:rPr spc="-705" dirty="0">
                <a:solidFill>
                  <a:srgbClr val="000000"/>
                </a:solidFill>
              </a:rPr>
              <a:t> </a:t>
            </a:r>
            <a:r>
              <a:rPr spc="-400" dirty="0">
                <a:solidFill>
                  <a:srgbClr val="000000"/>
                </a:solidFill>
              </a:rPr>
              <a:t>O</a:t>
            </a:r>
            <a:r>
              <a:rPr spc="-705" dirty="0">
                <a:solidFill>
                  <a:srgbClr val="000000"/>
                </a:solidFill>
              </a:rPr>
              <a:t> </a:t>
            </a:r>
            <a:r>
              <a:rPr spc="10" dirty="0">
                <a:solidFill>
                  <a:srgbClr val="000000"/>
                </a:solidFill>
              </a:rPr>
              <a:t>L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spc="75" dirty="0">
                <a:solidFill>
                  <a:srgbClr val="000000"/>
                </a:solidFill>
              </a:rPr>
              <a:t>U</a:t>
            </a:r>
            <a:r>
              <a:rPr spc="-705" dirty="0">
                <a:solidFill>
                  <a:srgbClr val="000000"/>
                </a:solidFill>
              </a:rPr>
              <a:t> </a:t>
            </a:r>
            <a:r>
              <a:rPr spc="-170" dirty="0">
                <a:solidFill>
                  <a:srgbClr val="000000"/>
                </a:solidFill>
              </a:rPr>
              <a:t>Ç</a:t>
            </a:r>
            <a:r>
              <a:rPr spc="-700" dirty="0">
                <a:solidFill>
                  <a:srgbClr val="000000"/>
                </a:solidFill>
              </a:rPr>
              <a:t> </a:t>
            </a:r>
            <a:r>
              <a:rPr spc="-380" dirty="0">
                <a:solidFill>
                  <a:srgbClr val="000000"/>
                </a:solidFill>
              </a:rPr>
              <a:t>Ã</a:t>
            </a:r>
            <a:r>
              <a:rPr spc="-705" dirty="0">
                <a:solidFill>
                  <a:srgbClr val="000000"/>
                </a:solidFill>
              </a:rPr>
              <a:t> </a:t>
            </a:r>
            <a:r>
              <a:rPr spc="-400" dirty="0">
                <a:solidFill>
                  <a:srgbClr val="000000"/>
                </a:solidFill>
              </a:rPr>
              <a:t>O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25864" y="9216097"/>
            <a:ext cx="6701790" cy="886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110"/>
              </a:lnSpc>
            </a:pPr>
            <a:r>
              <a:rPr sz="2650" b="1" spc="135" dirty="0">
                <a:solidFill>
                  <a:srgbClr val="FFFFFF"/>
                </a:solidFill>
                <a:latin typeface="Lucida Sans"/>
                <a:cs typeface="Lucida Sans"/>
              </a:rPr>
              <a:t>BROTINHOS </a:t>
            </a:r>
            <a:r>
              <a:rPr sz="2650" b="1" spc="-80" dirty="0">
                <a:solidFill>
                  <a:srgbClr val="FFFFFF"/>
                </a:solidFill>
                <a:latin typeface="Lucida Sans"/>
                <a:cs typeface="Lucida Sans"/>
              </a:rPr>
              <a:t>DA </a:t>
            </a:r>
            <a:r>
              <a:rPr sz="2650" b="1" spc="55" dirty="0">
                <a:solidFill>
                  <a:srgbClr val="FFFFFF"/>
                </a:solidFill>
                <a:latin typeface="Lucida Sans"/>
                <a:cs typeface="Lucida Sans"/>
              </a:rPr>
              <a:t>MÃE</a:t>
            </a:r>
            <a:r>
              <a:rPr sz="2650" b="1" spc="-60" dirty="0">
                <a:solidFill>
                  <a:srgbClr val="FFFFFF"/>
                </a:solidFill>
                <a:latin typeface="Lucida Sans"/>
                <a:cs typeface="Lucida Sans"/>
              </a:rPr>
              <a:t> </a:t>
            </a:r>
            <a:r>
              <a:rPr sz="2650" b="1" spc="80" dirty="0">
                <a:solidFill>
                  <a:srgbClr val="FFFFFF"/>
                </a:solidFill>
                <a:latin typeface="Lucida Sans"/>
                <a:cs typeface="Lucida Sans"/>
              </a:rPr>
              <a:t>TERRA</a:t>
            </a:r>
            <a:endParaRPr sz="2650">
              <a:latin typeface="Lucida Sans"/>
              <a:cs typeface="Lucida Sans"/>
            </a:endParaRPr>
          </a:p>
          <a:p>
            <a:pPr algn="ctr">
              <a:lnSpc>
                <a:spcPct val="100000"/>
              </a:lnSpc>
              <a:spcBef>
                <a:spcPts val="495"/>
              </a:spcBef>
            </a:pPr>
            <a:r>
              <a:rPr sz="2650" b="1" spc="120" dirty="0">
                <a:solidFill>
                  <a:srgbClr val="FFFFFF"/>
                </a:solidFill>
                <a:latin typeface="Lucida Sans"/>
                <a:cs typeface="Lucida Sans"/>
              </a:rPr>
              <a:t>KEVIN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 </a:t>
            </a:r>
            <a:r>
              <a:rPr sz="2650" b="1" spc="125" dirty="0">
                <a:solidFill>
                  <a:srgbClr val="FFFFFF"/>
                </a:solidFill>
                <a:latin typeface="Lucida Sans"/>
                <a:cs typeface="Lucida Sans"/>
              </a:rPr>
              <a:t>THIELE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 </a:t>
            </a:r>
            <a:r>
              <a:rPr sz="2650" b="1" spc="155" dirty="0">
                <a:solidFill>
                  <a:srgbClr val="FFFFFF"/>
                </a:solidFill>
                <a:latin typeface="Lucida Sans"/>
                <a:cs typeface="Lucida Sans"/>
              </a:rPr>
              <a:t>VINICIUS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</a:t>
            </a:r>
            <a:r>
              <a:rPr sz="2650" b="1" spc="70" dirty="0">
                <a:solidFill>
                  <a:srgbClr val="FFFFFF"/>
                </a:solidFill>
                <a:latin typeface="Lucida Sans"/>
                <a:cs typeface="Lucida Sans"/>
              </a:rPr>
              <a:t> </a:t>
            </a:r>
            <a:r>
              <a:rPr sz="2650" b="1" spc="114" dirty="0">
                <a:solidFill>
                  <a:srgbClr val="FFFFFF"/>
                </a:solidFill>
                <a:latin typeface="Lucida Sans"/>
                <a:cs typeface="Lucida Sans"/>
              </a:rPr>
              <a:t>MURILO</a:t>
            </a:r>
            <a:endParaRPr sz="265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7175" y="542925"/>
            <a:ext cx="17783175" cy="91916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95275" y="342900"/>
            <a:ext cx="17687925" cy="8877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42950"/>
            <a:ext cx="18173700" cy="73926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125864" y="9131699"/>
            <a:ext cx="6701790" cy="958850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95"/>
              </a:spcBef>
            </a:pPr>
            <a:r>
              <a:rPr sz="2650" b="1" spc="135" dirty="0">
                <a:solidFill>
                  <a:srgbClr val="FFFFFF"/>
                </a:solidFill>
                <a:latin typeface="Lucida Sans"/>
                <a:cs typeface="Lucida Sans"/>
              </a:rPr>
              <a:t>BROTINHOS </a:t>
            </a:r>
            <a:r>
              <a:rPr sz="2650" b="1" spc="-80" dirty="0">
                <a:solidFill>
                  <a:srgbClr val="FFFFFF"/>
                </a:solidFill>
                <a:latin typeface="Lucida Sans"/>
                <a:cs typeface="Lucida Sans"/>
              </a:rPr>
              <a:t>DA </a:t>
            </a:r>
            <a:r>
              <a:rPr sz="2650" b="1" spc="55" dirty="0">
                <a:solidFill>
                  <a:srgbClr val="FFFFFF"/>
                </a:solidFill>
                <a:latin typeface="Lucida Sans"/>
                <a:cs typeface="Lucida Sans"/>
              </a:rPr>
              <a:t>MÃE</a:t>
            </a:r>
            <a:r>
              <a:rPr sz="2650" b="1" spc="-60" dirty="0">
                <a:solidFill>
                  <a:srgbClr val="FFFFFF"/>
                </a:solidFill>
                <a:latin typeface="Lucida Sans"/>
                <a:cs typeface="Lucida Sans"/>
              </a:rPr>
              <a:t> </a:t>
            </a:r>
            <a:r>
              <a:rPr sz="2650" b="1" spc="80" dirty="0">
                <a:solidFill>
                  <a:srgbClr val="FFFFFF"/>
                </a:solidFill>
                <a:latin typeface="Lucida Sans"/>
                <a:cs typeface="Lucida Sans"/>
              </a:rPr>
              <a:t>TERRA</a:t>
            </a:r>
            <a:endParaRPr sz="2650">
              <a:latin typeface="Lucida Sans"/>
              <a:cs typeface="Lucida Sans"/>
            </a:endParaRPr>
          </a:p>
          <a:p>
            <a:pPr algn="ctr">
              <a:lnSpc>
                <a:spcPct val="100000"/>
              </a:lnSpc>
              <a:spcBef>
                <a:spcPts val="495"/>
              </a:spcBef>
            </a:pPr>
            <a:r>
              <a:rPr sz="2650" b="1" spc="120" dirty="0">
                <a:solidFill>
                  <a:srgbClr val="FFFFFF"/>
                </a:solidFill>
                <a:latin typeface="Lucida Sans"/>
                <a:cs typeface="Lucida Sans"/>
              </a:rPr>
              <a:t>KEVIN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 </a:t>
            </a:r>
            <a:r>
              <a:rPr sz="2650" b="1" spc="125" dirty="0">
                <a:solidFill>
                  <a:srgbClr val="FFFFFF"/>
                </a:solidFill>
                <a:latin typeface="Lucida Sans"/>
                <a:cs typeface="Lucida Sans"/>
              </a:rPr>
              <a:t>THIELE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 </a:t>
            </a:r>
            <a:r>
              <a:rPr sz="2650" b="1" spc="155" dirty="0">
                <a:solidFill>
                  <a:srgbClr val="FFFFFF"/>
                </a:solidFill>
                <a:latin typeface="Lucida Sans"/>
                <a:cs typeface="Lucida Sans"/>
              </a:rPr>
              <a:t>VINICIUS </a:t>
            </a:r>
            <a:r>
              <a:rPr sz="2650" b="1" spc="60" dirty="0">
                <a:solidFill>
                  <a:srgbClr val="FFFFFF"/>
                </a:solidFill>
                <a:latin typeface="Lucida Sans"/>
                <a:cs typeface="Lucida Sans"/>
              </a:rPr>
              <a:t>|</a:t>
            </a:r>
            <a:r>
              <a:rPr sz="2650" b="1" spc="70" dirty="0">
                <a:solidFill>
                  <a:srgbClr val="FFFFFF"/>
                </a:solidFill>
                <a:latin typeface="Lucida Sans"/>
                <a:cs typeface="Lucida Sans"/>
              </a:rPr>
              <a:t> </a:t>
            </a:r>
            <a:r>
              <a:rPr sz="2650" b="1" spc="114" dirty="0">
                <a:solidFill>
                  <a:srgbClr val="FFFFFF"/>
                </a:solidFill>
                <a:latin typeface="Lucida Sans"/>
                <a:cs typeface="Lucida Sans"/>
              </a:rPr>
              <a:t>MURILO</a:t>
            </a:r>
            <a:endParaRPr sz="2650">
              <a:latin typeface="Lucida Sans"/>
              <a:cs typeface="Lucida San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381375" y="581025"/>
            <a:ext cx="11153775" cy="1409700"/>
          </a:xfrm>
          <a:custGeom>
            <a:avLst/>
            <a:gdLst/>
            <a:ahLst/>
            <a:cxnLst/>
            <a:rect l="l" t="t" r="r" b="b"/>
            <a:pathLst>
              <a:path w="11153775" h="1409700">
                <a:moveTo>
                  <a:pt x="0" y="0"/>
                </a:moveTo>
                <a:lnTo>
                  <a:pt x="11153775" y="0"/>
                </a:lnTo>
                <a:lnTo>
                  <a:pt x="11153775" y="1409700"/>
                </a:ln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ln w="762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212631" y="789070"/>
            <a:ext cx="5344795" cy="9169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400" dirty="0"/>
              <a:t>O</a:t>
            </a:r>
            <a:r>
              <a:rPr spc="-710" dirty="0"/>
              <a:t> </a:t>
            </a:r>
            <a:r>
              <a:rPr spc="290" dirty="0"/>
              <a:t>B</a:t>
            </a:r>
            <a:r>
              <a:rPr spc="-710" dirty="0"/>
              <a:t> </a:t>
            </a:r>
            <a:r>
              <a:rPr spc="-150" dirty="0"/>
              <a:t>R</a:t>
            </a:r>
            <a:r>
              <a:rPr spc="-710" dirty="0"/>
              <a:t> </a:t>
            </a:r>
            <a:r>
              <a:rPr spc="-270" dirty="0"/>
              <a:t>I</a:t>
            </a:r>
            <a:r>
              <a:rPr spc="-710" dirty="0"/>
              <a:t> </a:t>
            </a:r>
            <a:r>
              <a:rPr spc="-125" dirty="0"/>
              <a:t>G</a:t>
            </a:r>
            <a:r>
              <a:rPr spc="-710" dirty="0"/>
              <a:t> </a:t>
            </a:r>
            <a:r>
              <a:rPr spc="-380" dirty="0"/>
              <a:t>A</a:t>
            </a:r>
            <a:r>
              <a:rPr spc="-705" dirty="0"/>
              <a:t> </a:t>
            </a:r>
            <a:r>
              <a:rPr spc="-455" dirty="0"/>
              <a:t>D</a:t>
            </a:r>
            <a:r>
              <a:rPr spc="-710" dirty="0"/>
              <a:t> </a:t>
            </a:r>
            <a:r>
              <a:rPr spc="-400" dirty="0"/>
              <a:t>O</a:t>
            </a:r>
            <a:r>
              <a:rPr spc="-710" dirty="0"/>
              <a:t> </a:t>
            </a:r>
            <a:r>
              <a:rPr spc="345" dirty="0"/>
              <a:t>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73</Words>
  <Application>Microsoft Macintosh PowerPoint</Application>
  <PresentationFormat>Personalizar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0" baseType="lpstr">
      <vt:lpstr>Calibri</vt:lpstr>
      <vt:lpstr>Lucida Sans</vt:lpstr>
      <vt:lpstr>Office Theme</vt:lpstr>
      <vt:lpstr>T O R N A N D O O S A U D Á V E L A C E S S Í V E L</vt:lpstr>
      <vt:lpstr>N O S S A P E R S O N A</vt:lpstr>
      <vt:lpstr>S O L U Ç Ã O</vt:lpstr>
      <vt:lpstr>Apresentação do PowerPoint</vt:lpstr>
      <vt:lpstr>Apresentação do PowerPoint</vt:lpstr>
      <vt:lpstr>Apresentação do PowerPoint</vt:lpstr>
      <vt:lpstr>O B R I G A D O !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MÃE TERRA</dc:title>
  <dc:creator>Henrique Souza santos</dc:creator>
  <cp:keywords>DADJ-bhZ8dI,BADGXO5OEdw</cp:keywords>
  <cp:lastModifiedBy>Usuário do Microsoft Office</cp:lastModifiedBy>
  <cp:revision>1</cp:revision>
  <dcterms:created xsi:type="dcterms:W3CDTF">2018-11-25T14:27:36Z</dcterms:created>
  <dcterms:modified xsi:type="dcterms:W3CDTF">2018-11-25T14:30:20Z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2018-11-25T00:00:00Z</vt:filetime>
  </property>
  <property fmtid="{D5CDD505-2E9C-101B-9397-08002B2CF9AE}" pid="3" name="Creator">
    <vt:lpwstr>Canva</vt:lpwstr>
  </property>
  <property fmtid="{D5CDD505-2E9C-101B-9397-08002B2CF9AE}" pid="4" name="LastSaved">
    <vt:filetime>2018-11-25T00:00:00Z</vt:filetime>
  </property>
</Properties>
</file>